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2" r:id="rId9"/>
    <p:sldId id="267" r:id="rId10"/>
    <p:sldId id="265" r:id="rId11"/>
    <p:sldId id="264" r:id="rId12"/>
    <p:sldId id="277" r:id="rId13"/>
    <p:sldId id="278" r:id="rId14"/>
    <p:sldId id="274" r:id="rId15"/>
    <p:sldId id="270" r:id="rId16"/>
    <p:sldId id="269" r:id="rId17"/>
    <p:sldId id="271" r:id="rId18"/>
    <p:sldId id="272" r:id="rId19"/>
    <p:sldId id="273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i alhawas" initials="aa" lastIdx="1" clrIdx="0">
    <p:extLst>
      <p:ext uri="{19B8F6BF-5375-455C-9EA6-DF929625EA0E}">
        <p15:presenceInfo xmlns:p15="http://schemas.microsoft.com/office/powerpoint/2012/main" userId="19ea3308ac6b188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00FFD0"/>
    <a:srgbClr val="FFFFFF"/>
    <a:srgbClr val="242424"/>
    <a:srgbClr val="8EA9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14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Team contribution</a:t>
            </a:r>
          </a:p>
        </c:rich>
      </c:tx>
      <c:layout>
        <c:manualLayout>
          <c:xMode val="edge"/>
          <c:yMode val="edge"/>
          <c:x val="0.36098425196850398"/>
          <c:y val="1.167133520074696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Phase 0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Ali Alhawas</c:v>
                </c:pt>
                <c:pt idx="1">
                  <c:v>Abdulrahman Al ghurman</c:v>
                </c:pt>
                <c:pt idx="2">
                  <c:v>Nasser Al khurayji</c:v>
                </c:pt>
                <c:pt idx="3">
                  <c:v>anas Alzhrani</c:v>
                </c:pt>
                <c:pt idx="4">
                  <c:v>Nawaf Aldaham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3.8</c:v>
                </c:pt>
                <c:pt idx="2">
                  <c:v>4</c:v>
                </c:pt>
                <c:pt idx="3">
                  <c:v>3.5</c:v>
                </c:pt>
                <c:pt idx="4">
                  <c:v>3.9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55-4BC1-B35B-C47C973DFE8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Phase 1</c:v>
                </c:pt>
              </c:strCache>
            </c:strRef>
          </c:tx>
          <c:spPr>
            <a:gradFill flip="none" rotWithShape="1">
              <a:gsLst>
                <a:gs pos="0">
                  <a:schemeClr val="accent2"/>
                </a:gs>
                <a:gs pos="75000">
                  <a:schemeClr val="accent2">
                    <a:lumMod val="60000"/>
                    <a:lumOff val="40000"/>
                  </a:schemeClr>
                </a:gs>
                <a:gs pos="51000">
                  <a:schemeClr val="accent2">
                    <a:alpha val="75000"/>
                  </a:schemeClr>
                </a:gs>
                <a:gs pos="100000">
                  <a:schemeClr val="accent2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Ali Alhawas</c:v>
                </c:pt>
                <c:pt idx="1">
                  <c:v>Abdulrahman Al ghurman</c:v>
                </c:pt>
                <c:pt idx="2">
                  <c:v>Nasser Al khurayji</c:v>
                </c:pt>
                <c:pt idx="3">
                  <c:v>anas Alzhrani</c:v>
                </c:pt>
                <c:pt idx="4">
                  <c:v>Nawaf Aldaham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4.5</c:v>
                </c:pt>
                <c:pt idx="1">
                  <c:v>4</c:v>
                </c:pt>
                <c:pt idx="2">
                  <c:v>4.5</c:v>
                </c:pt>
                <c:pt idx="3">
                  <c:v>3.6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55-4BC1-B35B-C47C973DFE8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Phase 2</c:v>
                </c:pt>
              </c:strCache>
            </c:strRef>
          </c:tx>
          <c:spPr>
            <a:gradFill flip="none" rotWithShape="1">
              <a:gsLst>
                <a:gs pos="0">
                  <a:schemeClr val="accent3"/>
                </a:gs>
                <a:gs pos="75000">
                  <a:schemeClr val="accent3">
                    <a:lumMod val="60000"/>
                    <a:lumOff val="40000"/>
                  </a:schemeClr>
                </a:gs>
                <a:gs pos="51000">
                  <a:schemeClr val="accent3">
                    <a:alpha val="75000"/>
                  </a:schemeClr>
                </a:gs>
                <a:gs pos="100000">
                  <a:schemeClr val="accent3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Ali Alhawas</c:v>
                </c:pt>
                <c:pt idx="1">
                  <c:v>Abdulrahman Al ghurman</c:v>
                </c:pt>
                <c:pt idx="2">
                  <c:v>Nasser Al khurayji</c:v>
                </c:pt>
                <c:pt idx="3">
                  <c:v>anas Alzhrani</c:v>
                </c:pt>
                <c:pt idx="4">
                  <c:v>Nawaf Aldaham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4</c:v>
                </c:pt>
                <c:pt idx="1">
                  <c:v>4.5</c:v>
                </c:pt>
                <c:pt idx="2">
                  <c:v>3.8</c:v>
                </c:pt>
                <c:pt idx="3">
                  <c:v>3.8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E55-4BC1-B35B-C47C973DFE8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Phase3</c:v>
                </c:pt>
              </c:strCache>
            </c:strRef>
          </c:tx>
          <c:spPr>
            <a:gradFill flip="none" rotWithShape="1">
              <a:gsLst>
                <a:gs pos="0">
                  <a:schemeClr val="accent4"/>
                </a:gs>
                <a:gs pos="75000">
                  <a:schemeClr val="accent4">
                    <a:lumMod val="60000"/>
                    <a:lumOff val="40000"/>
                  </a:schemeClr>
                </a:gs>
                <a:gs pos="51000">
                  <a:schemeClr val="accent4">
                    <a:alpha val="75000"/>
                  </a:schemeClr>
                </a:gs>
                <a:gs pos="100000">
                  <a:schemeClr val="accent4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Ali Alhawas</c:v>
                </c:pt>
                <c:pt idx="1">
                  <c:v>Abdulrahman Al ghurman</c:v>
                </c:pt>
                <c:pt idx="2">
                  <c:v>Nasser Al khurayji</c:v>
                </c:pt>
                <c:pt idx="3">
                  <c:v>anas Alzhrani</c:v>
                </c:pt>
                <c:pt idx="4">
                  <c:v>Nawaf Aldaham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4.5</c:v>
                </c:pt>
                <c:pt idx="1">
                  <c:v>4</c:v>
                </c:pt>
                <c:pt idx="2">
                  <c:v>4.8</c:v>
                </c:pt>
                <c:pt idx="3">
                  <c:v>3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E55-4BC1-B35B-C47C973DFE80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0"/>
          <c:showBubbleSize val="0"/>
        </c:dLbls>
        <c:gapWidth val="355"/>
        <c:overlap val="-70"/>
        <c:axId val="1042552447"/>
        <c:axId val="1170443407"/>
      </c:barChart>
      <c:catAx>
        <c:axId val="10425524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0443407"/>
        <c:crosses val="autoZero"/>
        <c:auto val="1"/>
        <c:lblAlgn val="ctr"/>
        <c:lblOffset val="100"/>
        <c:noMultiLvlLbl val="0"/>
      </c:catAx>
      <c:valAx>
        <c:axId val="1170443407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25524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F5817F-2E1E-4761-9902-6DD7FD925A2B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D0DAA2-5905-4542-BD83-D97819400F6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0070C0"/>
              </a:solidFill>
            </a:rPr>
            <a:t>Login Page  </a:t>
          </a:r>
        </a:p>
      </dgm:t>
    </dgm:pt>
    <dgm:pt modelId="{E13881EE-19D2-4E82-B8D5-A96DC78A936E}" type="parTrans" cxnId="{1394075F-4DC2-423F-B984-4C7F87D56E21}">
      <dgm:prSet/>
      <dgm:spPr/>
      <dgm:t>
        <a:bodyPr/>
        <a:lstStyle/>
        <a:p>
          <a:endParaRPr lang="en-US"/>
        </a:p>
      </dgm:t>
    </dgm:pt>
    <dgm:pt modelId="{F857966E-119D-4F8C-8084-D96D04E932CB}" type="sibTrans" cxnId="{1394075F-4DC2-423F-B984-4C7F87D56E21}">
      <dgm:prSet/>
      <dgm:spPr/>
      <dgm:t>
        <a:bodyPr/>
        <a:lstStyle/>
        <a:p>
          <a:endParaRPr lang="en-US"/>
        </a:p>
      </dgm:t>
    </dgm:pt>
    <dgm:pt modelId="{1A7680C0-C2D9-425C-8AB8-C89C0167B9E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0070C0"/>
              </a:solidFill>
            </a:rPr>
            <a:t>Search Function</a:t>
          </a:r>
        </a:p>
      </dgm:t>
    </dgm:pt>
    <dgm:pt modelId="{84D2B8E0-7AAD-4294-B3BA-22CA9C954BB7}" type="parTrans" cxnId="{B4C90B68-AF94-497D-A012-DC4EA5F18173}">
      <dgm:prSet/>
      <dgm:spPr/>
      <dgm:t>
        <a:bodyPr/>
        <a:lstStyle/>
        <a:p>
          <a:endParaRPr lang="en-US"/>
        </a:p>
      </dgm:t>
    </dgm:pt>
    <dgm:pt modelId="{D78F90EB-592C-4E81-9AD5-29777C34D4F1}" type="sibTrans" cxnId="{B4C90B68-AF94-497D-A012-DC4EA5F18173}">
      <dgm:prSet/>
      <dgm:spPr/>
      <dgm:t>
        <a:bodyPr/>
        <a:lstStyle/>
        <a:p>
          <a:endParaRPr lang="en-US"/>
        </a:p>
      </dgm:t>
    </dgm:pt>
    <dgm:pt modelId="{D2EAB579-2031-484B-AF65-A4B2814154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0070C0"/>
              </a:solidFill>
            </a:rPr>
            <a:t> Display Profile</a:t>
          </a:r>
        </a:p>
      </dgm:t>
    </dgm:pt>
    <dgm:pt modelId="{7C722E4B-AB29-4014-9765-DF9AB58B8C2C}" type="parTrans" cxnId="{2A17699A-FE59-49BE-8770-4DC625CDF2E9}">
      <dgm:prSet/>
      <dgm:spPr/>
      <dgm:t>
        <a:bodyPr/>
        <a:lstStyle/>
        <a:p>
          <a:endParaRPr lang="en-US"/>
        </a:p>
      </dgm:t>
    </dgm:pt>
    <dgm:pt modelId="{BD1A0F4F-0204-4910-933C-92947634E1BD}" type="sibTrans" cxnId="{2A17699A-FE59-49BE-8770-4DC625CDF2E9}">
      <dgm:prSet/>
      <dgm:spPr/>
      <dgm:t>
        <a:bodyPr/>
        <a:lstStyle/>
        <a:p>
          <a:endParaRPr lang="en-US"/>
        </a:p>
      </dgm:t>
    </dgm:pt>
    <dgm:pt modelId="{B32B9DAC-2E27-482A-AAC2-D14A5E018B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Scalability</a:t>
          </a:r>
          <a:r>
            <a:rPr lang="en-US" dirty="0">
              <a:solidFill>
                <a:srgbClr val="0070C0"/>
              </a:solidFill>
            </a:rPr>
            <a:t> </a:t>
          </a:r>
        </a:p>
      </dgm:t>
    </dgm:pt>
    <dgm:pt modelId="{63A57B95-024C-45E5-BFE7-343EB7570B87}" type="sibTrans" cxnId="{DB02435B-B720-46FF-BDE6-940F489A0BFF}">
      <dgm:prSet/>
      <dgm:spPr/>
      <dgm:t>
        <a:bodyPr/>
        <a:lstStyle/>
        <a:p>
          <a:endParaRPr lang="en-US"/>
        </a:p>
      </dgm:t>
    </dgm:pt>
    <dgm:pt modelId="{332F14F5-6B55-4F5C-9440-0D155780205B}" type="parTrans" cxnId="{DB02435B-B720-46FF-BDE6-940F489A0BFF}">
      <dgm:prSet/>
      <dgm:spPr/>
      <dgm:t>
        <a:bodyPr/>
        <a:lstStyle/>
        <a:p>
          <a:endParaRPr lang="en-US"/>
        </a:p>
      </dgm:t>
    </dgm:pt>
    <dgm:pt modelId="{5135BE15-583C-4C61-ACC7-348EB06135C2}" type="pres">
      <dgm:prSet presAssocID="{30F5817F-2E1E-4761-9902-6DD7FD925A2B}" presName="root" presStyleCnt="0">
        <dgm:presLayoutVars>
          <dgm:dir/>
          <dgm:resizeHandles val="exact"/>
        </dgm:presLayoutVars>
      </dgm:prSet>
      <dgm:spPr/>
    </dgm:pt>
    <dgm:pt modelId="{FB738E10-1027-4E51-B6BE-0755688DB568}" type="pres">
      <dgm:prSet presAssocID="{2ED0DAA2-5905-4542-BD83-D97819400F6A}" presName="compNode" presStyleCnt="0"/>
      <dgm:spPr/>
    </dgm:pt>
    <dgm:pt modelId="{6ECC56C3-22BB-4917-B7E5-95D9884829BD}" type="pres">
      <dgm:prSet presAssocID="{2ED0DAA2-5905-4542-BD83-D97819400F6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ursor"/>
        </a:ext>
      </dgm:extLst>
    </dgm:pt>
    <dgm:pt modelId="{447DCD52-828A-470A-A7AB-3698097CAD36}" type="pres">
      <dgm:prSet presAssocID="{2ED0DAA2-5905-4542-BD83-D97819400F6A}" presName="spaceRect" presStyleCnt="0"/>
      <dgm:spPr/>
    </dgm:pt>
    <dgm:pt modelId="{2DE6D2B6-3E73-48CA-B89D-18688577E9FF}" type="pres">
      <dgm:prSet presAssocID="{2ED0DAA2-5905-4542-BD83-D97819400F6A}" presName="textRect" presStyleLbl="revTx" presStyleIdx="0" presStyleCnt="4">
        <dgm:presLayoutVars>
          <dgm:chMax val="1"/>
          <dgm:chPref val="1"/>
        </dgm:presLayoutVars>
      </dgm:prSet>
      <dgm:spPr/>
    </dgm:pt>
    <dgm:pt modelId="{7186D509-339B-4FAA-994F-BEE1B950C8E8}" type="pres">
      <dgm:prSet presAssocID="{F857966E-119D-4F8C-8084-D96D04E932CB}" presName="sibTrans" presStyleCnt="0"/>
      <dgm:spPr/>
    </dgm:pt>
    <dgm:pt modelId="{05D160E8-51EB-4C4A-8770-12FDC6D5816B}" type="pres">
      <dgm:prSet presAssocID="{1A7680C0-C2D9-425C-8AB8-C89C0167B9E3}" presName="compNode" presStyleCnt="0"/>
      <dgm:spPr/>
    </dgm:pt>
    <dgm:pt modelId="{490911A1-2B0A-4DCF-A45B-D0A217199083}" type="pres">
      <dgm:prSet presAssocID="{1A7680C0-C2D9-425C-8AB8-C89C0167B9E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8B990987-170E-4168-BFEF-3B7CFB9C8287}" type="pres">
      <dgm:prSet presAssocID="{1A7680C0-C2D9-425C-8AB8-C89C0167B9E3}" presName="spaceRect" presStyleCnt="0"/>
      <dgm:spPr/>
    </dgm:pt>
    <dgm:pt modelId="{D2ED4D3B-ECEB-4D3E-A3D5-314DB9FA3F51}" type="pres">
      <dgm:prSet presAssocID="{1A7680C0-C2D9-425C-8AB8-C89C0167B9E3}" presName="textRect" presStyleLbl="revTx" presStyleIdx="1" presStyleCnt="4">
        <dgm:presLayoutVars>
          <dgm:chMax val="1"/>
          <dgm:chPref val="1"/>
        </dgm:presLayoutVars>
      </dgm:prSet>
      <dgm:spPr/>
    </dgm:pt>
    <dgm:pt modelId="{98E2A4D7-BBA3-43C5-97A1-0A622FFA753A}" type="pres">
      <dgm:prSet presAssocID="{D78F90EB-592C-4E81-9AD5-29777C34D4F1}" presName="sibTrans" presStyleCnt="0"/>
      <dgm:spPr/>
    </dgm:pt>
    <dgm:pt modelId="{309EB63B-7C1C-44C7-AC4E-D6F73CD83F76}" type="pres">
      <dgm:prSet presAssocID="{D2EAB579-2031-484B-AF65-A4B28141541F}" presName="compNode" presStyleCnt="0"/>
      <dgm:spPr/>
    </dgm:pt>
    <dgm:pt modelId="{23EE8C46-0D82-4C5B-9E7D-DFA7CFEA8B46}" type="pres">
      <dgm:prSet presAssocID="{D2EAB579-2031-484B-AF65-A4B28141541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6EE9C64-4EB9-4FA4-8768-756CE18EC044}" type="pres">
      <dgm:prSet presAssocID="{D2EAB579-2031-484B-AF65-A4B28141541F}" presName="spaceRect" presStyleCnt="0"/>
      <dgm:spPr/>
    </dgm:pt>
    <dgm:pt modelId="{A36B546C-2CC5-4168-A552-18444D5C0BE2}" type="pres">
      <dgm:prSet presAssocID="{D2EAB579-2031-484B-AF65-A4B28141541F}" presName="textRect" presStyleLbl="revTx" presStyleIdx="2" presStyleCnt="4">
        <dgm:presLayoutVars>
          <dgm:chMax val="1"/>
          <dgm:chPref val="1"/>
        </dgm:presLayoutVars>
      </dgm:prSet>
      <dgm:spPr/>
    </dgm:pt>
    <dgm:pt modelId="{3165D896-9E63-4C63-8AAE-F7AA655CDE19}" type="pres">
      <dgm:prSet presAssocID="{BD1A0F4F-0204-4910-933C-92947634E1BD}" presName="sibTrans" presStyleCnt="0"/>
      <dgm:spPr/>
    </dgm:pt>
    <dgm:pt modelId="{EA9FF386-B7E0-4165-AE21-FE6F3A5E3FB2}" type="pres">
      <dgm:prSet presAssocID="{B32B9DAC-2E27-482A-AAC2-D14A5E018BB3}" presName="compNode" presStyleCnt="0"/>
      <dgm:spPr/>
    </dgm:pt>
    <dgm:pt modelId="{98D4C372-249E-499B-8B61-FE12659F8970}" type="pres">
      <dgm:prSet presAssocID="{B32B9DAC-2E27-482A-AAC2-D14A5E018BB3}" presName="iconRect" presStyleLbl="node1" presStyleIdx="3" presStyleCnt="4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E8AADE4-881D-4966-AEB0-247897BCCB72}" type="pres">
      <dgm:prSet presAssocID="{B32B9DAC-2E27-482A-AAC2-D14A5E018BB3}" presName="spaceRect" presStyleCnt="0"/>
      <dgm:spPr/>
    </dgm:pt>
    <dgm:pt modelId="{83C41508-A63C-4458-A37C-9EFF96DCD403}" type="pres">
      <dgm:prSet presAssocID="{B32B9DAC-2E27-482A-AAC2-D14A5E018BB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B02435B-B720-46FF-BDE6-940F489A0BFF}" srcId="{30F5817F-2E1E-4761-9902-6DD7FD925A2B}" destId="{B32B9DAC-2E27-482A-AAC2-D14A5E018BB3}" srcOrd="3" destOrd="0" parTransId="{332F14F5-6B55-4F5C-9440-0D155780205B}" sibTransId="{63A57B95-024C-45E5-BFE7-343EB7570B87}"/>
    <dgm:cxn modelId="{1394075F-4DC2-423F-B984-4C7F87D56E21}" srcId="{30F5817F-2E1E-4761-9902-6DD7FD925A2B}" destId="{2ED0DAA2-5905-4542-BD83-D97819400F6A}" srcOrd="0" destOrd="0" parTransId="{E13881EE-19D2-4E82-B8D5-A96DC78A936E}" sibTransId="{F857966E-119D-4F8C-8084-D96D04E932CB}"/>
    <dgm:cxn modelId="{B4C90B68-AF94-497D-A012-DC4EA5F18173}" srcId="{30F5817F-2E1E-4761-9902-6DD7FD925A2B}" destId="{1A7680C0-C2D9-425C-8AB8-C89C0167B9E3}" srcOrd="1" destOrd="0" parTransId="{84D2B8E0-7AAD-4294-B3BA-22CA9C954BB7}" sibTransId="{D78F90EB-592C-4E81-9AD5-29777C34D4F1}"/>
    <dgm:cxn modelId="{3065EE59-03AF-4EAC-B261-61127DB81850}" type="presOf" srcId="{1A7680C0-C2D9-425C-8AB8-C89C0167B9E3}" destId="{D2ED4D3B-ECEB-4D3E-A3D5-314DB9FA3F51}" srcOrd="0" destOrd="0" presId="urn:microsoft.com/office/officeart/2018/2/layout/IconLabelList"/>
    <dgm:cxn modelId="{1F86FC5A-B1B5-484B-A19E-4EA656CE5E85}" type="presOf" srcId="{B32B9DAC-2E27-482A-AAC2-D14A5E018BB3}" destId="{83C41508-A63C-4458-A37C-9EFF96DCD403}" srcOrd="0" destOrd="0" presId="urn:microsoft.com/office/officeart/2018/2/layout/IconLabelList"/>
    <dgm:cxn modelId="{AD93D081-F8A1-4280-A157-D5413FE99357}" type="presOf" srcId="{D2EAB579-2031-484B-AF65-A4B28141541F}" destId="{A36B546C-2CC5-4168-A552-18444D5C0BE2}" srcOrd="0" destOrd="0" presId="urn:microsoft.com/office/officeart/2018/2/layout/IconLabelList"/>
    <dgm:cxn modelId="{93F6C88F-D09A-497D-81E2-FAA2AF9EEDF9}" type="presOf" srcId="{30F5817F-2E1E-4761-9902-6DD7FD925A2B}" destId="{5135BE15-583C-4C61-ACC7-348EB06135C2}" srcOrd="0" destOrd="0" presId="urn:microsoft.com/office/officeart/2018/2/layout/IconLabelList"/>
    <dgm:cxn modelId="{2A17699A-FE59-49BE-8770-4DC625CDF2E9}" srcId="{30F5817F-2E1E-4761-9902-6DD7FD925A2B}" destId="{D2EAB579-2031-484B-AF65-A4B28141541F}" srcOrd="2" destOrd="0" parTransId="{7C722E4B-AB29-4014-9765-DF9AB58B8C2C}" sibTransId="{BD1A0F4F-0204-4910-933C-92947634E1BD}"/>
    <dgm:cxn modelId="{77690CFE-AA82-44C6-BB14-090FE9656473}" type="presOf" srcId="{2ED0DAA2-5905-4542-BD83-D97819400F6A}" destId="{2DE6D2B6-3E73-48CA-B89D-18688577E9FF}" srcOrd="0" destOrd="0" presId="urn:microsoft.com/office/officeart/2018/2/layout/IconLabelList"/>
    <dgm:cxn modelId="{ACD88C95-EA77-4671-9B98-B782E2332D11}" type="presParOf" srcId="{5135BE15-583C-4C61-ACC7-348EB06135C2}" destId="{FB738E10-1027-4E51-B6BE-0755688DB568}" srcOrd="0" destOrd="0" presId="urn:microsoft.com/office/officeart/2018/2/layout/IconLabelList"/>
    <dgm:cxn modelId="{279EABCA-7612-4C40-9614-219B455DE038}" type="presParOf" srcId="{FB738E10-1027-4E51-B6BE-0755688DB568}" destId="{6ECC56C3-22BB-4917-B7E5-95D9884829BD}" srcOrd="0" destOrd="0" presId="urn:microsoft.com/office/officeart/2018/2/layout/IconLabelList"/>
    <dgm:cxn modelId="{5127BC17-9E24-4574-998E-4CE8B0E26A6E}" type="presParOf" srcId="{FB738E10-1027-4E51-B6BE-0755688DB568}" destId="{447DCD52-828A-470A-A7AB-3698097CAD36}" srcOrd="1" destOrd="0" presId="urn:microsoft.com/office/officeart/2018/2/layout/IconLabelList"/>
    <dgm:cxn modelId="{ADE3C1D3-F561-44C0-B593-3DC972D45E78}" type="presParOf" srcId="{FB738E10-1027-4E51-B6BE-0755688DB568}" destId="{2DE6D2B6-3E73-48CA-B89D-18688577E9FF}" srcOrd="2" destOrd="0" presId="urn:microsoft.com/office/officeart/2018/2/layout/IconLabelList"/>
    <dgm:cxn modelId="{D9D321C1-B9A0-4429-B9BE-137F197410CF}" type="presParOf" srcId="{5135BE15-583C-4C61-ACC7-348EB06135C2}" destId="{7186D509-339B-4FAA-994F-BEE1B950C8E8}" srcOrd="1" destOrd="0" presId="urn:microsoft.com/office/officeart/2018/2/layout/IconLabelList"/>
    <dgm:cxn modelId="{642E9864-5BAE-4C4B-AA0B-92B8DE06C938}" type="presParOf" srcId="{5135BE15-583C-4C61-ACC7-348EB06135C2}" destId="{05D160E8-51EB-4C4A-8770-12FDC6D5816B}" srcOrd="2" destOrd="0" presId="urn:microsoft.com/office/officeart/2018/2/layout/IconLabelList"/>
    <dgm:cxn modelId="{5B35B140-B404-48EF-BB5E-8C4B8EF6674C}" type="presParOf" srcId="{05D160E8-51EB-4C4A-8770-12FDC6D5816B}" destId="{490911A1-2B0A-4DCF-A45B-D0A217199083}" srcOrd="0" destOrd="0" presId="urn:microsoft.com/office/officeart/2018/2/layout/IconLabelList"/>
    <dgm:cxn modelId="{E3462E69-9153-44D7-AEDB-5EBE1333A499}" type="presParOf" srcId="{05D160E8-51EB-4C4A-8770-12FDC6D5816B}" destId="{8B990987-170E-4168-BFEF-3B7CFB9C8287}" srcOrd="1" destOrd="0" presId="urn:microsoft.com/office/officeart/2018/2/layout/IconLabelList"/>
    <dgm:cxn modelId="{853348B5-43DB-43FD-AC1C-BB3DB7115296}" type="presParOf" srcId="{05D160E8-51EB-4C4A-8770-12FDC6D5816B}" destId="{D2ED4D3B-ECEB-4D3E-A3D5-314DB9FA3F51}" srcOrd="2" destOrd="0" presId="urn:microsoft.com/office/officeart/2018/2/layout/IconLabelList"/>
    <dgm:cxn modelId="{C21334AA-C13A-4D30-AA9C-BEF682F775EB}" type="presParOf" srcId="{5135BE15-583C-4C61-ACC7-348EB06135C2}" destId="{98E2A4D7-BBA3-43C5-97A1-0A622FFA753A}" srcOrd="3" destOrd="0" presId="urn:microsoft.com/office/officeart/2018/2/layout/IconLabelList"/>
    <dgm:cxn modelId="{6F9B153C-A2AE-4C41-B10E-BD6DF26D69A6}" type="presParOf" srcId="{5135BE15-583C-4C61-ACC7-348EB06135C2}" destId="{309EB63B-7C1C-44C7-AC4E-D6F73CD83F76}" srcOrd="4" destOrd="0" presId="urn:microsoft.com/office/officeart/2018/2/layout/IconLabelList"/>
    <dgm:cxn modelId="{B24EEB09-FEB2-4422-965A-EF3282F87A13}" type="presParOf" srcId="{309EB63B-7C1C-44C7-AC4E-D6F73CD83F76}" destId="{23EE8C46-0D82-4C5B-9E7D-DFA7CFEA8B46}" srcOrd="0" destOrd="0" presId="urn:microsoft.com/office/officeart/2018/2/layout/IconLabelList"/>
    <dgm:cxn modelId="{51F892DA-7661-46FA-AB96-39ED5F54F3E8}" type="presParOf" srcId="{309EB63B-7C1C-44C7-AC4E-D6F73CD83F76}" destId="{96EE9C64-4EB9-4FA4-8768-756CE18EC044}" srcOrd="1" destOrd="0" presId="urn:microsoft.com/office/officeart/2018/2/layout/IconLabelList"/>
    <dgm:cxn modelId="{836EF361-D137-4C61-8573-98EF9D4E5A57}" type="presParOf" srcId="{309EB63B-7C1C-44C7-AC4E-D6F73CD83F76}" destId="{A36B546C-2CC5-4168-A552-18444D5C0BE2}" srcOrd="2" destOrd="0" presId="urn:microsoft.com/office/officeart/2018/2/layout/IconLabelList"/>
    <dgm:cxn modelId="{CBB7AE0C-01A0-4141-97D5-023BADBD8CB1}" type="presParOf" srcId="{5135BE15-583C-4C61-ACC7-348EB06135C2}" destId="{3165D896-9E63-4C63-8AAE-F7AA655CDE19}" srcOrd="5" destOrd="0" presId="urn:microsoft.com/office/officeart/2018/2/layout/IconLabelList"/>
    <dgm:cxn modelId="{866485E3-A253-4ADA-9172-F1925221D6F0}" type="presParOf" srcId="{5135BE15-583C-4C61-ACC7-348EB06135C2}" destId="{EA9FF386-B7E0-4165-AE21-FE6F3A5E3FB2}" srcOrd="6" destOrd="0" presId="urn:microsoft.com/office/officeart/2018/2/layout/IconLabelList"/>
    <dgm:cxn modelId="{1D52DF7F-2F56-4D48-9FF6-7A2A804DC2AA}" type="presParOf" srcId="{EA9FF386-B7E0-4165-AE21-FE6F3A5E3FB2}" destId="{98D4C372-249E-499B-8B61-FE12659F8970}" srcOrd="0" destOrd="0" presId="urn:microsoft.com/office/officeart/2018/2/layout/IconLabelList"/>
    <dgm:cxn modelId="{266F7433-91C7-45EC-84B3-F9E06401A3C5}" type="presParOf" srcId="{EA9FF386-B7E0-4165-AE21-FE6F3A5E3FB2}" destId="{0E8AADE4-881D-4966-AEB0-247897BCCB72}" srcOrd="1" destOrd="0" presId="urn:microsoft.com/office/officeart/2018/2/layout/IconLabelList"/>
    <dgm:cxn modelId="{548D30F2-FD48-49F3-B551-D5EB506D1130}" type="presParOf" srcId="{EA9FF386-B7E0-4165-AE21-FE6F3A5E3FB2}" destId="{83C41508-A63C-4458-A37C-9EFF96DCD40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CC56C3-22BB-4917-B7E5-95D9884829BD}">
      <dsp:nvSpPr>
        <dsp:cNvPr id="0" name=""/>
        <dsp:cNvSpPr/>
      </dsp:nvSpPr>
      <dsp:spPr>
        <a:xfrm>
          <a:off x="1138979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6D2B6-3E73-48CA-B89D-18688577E9FF}">
      <dsp:nvSpPr>
        <dsp:cNvPr id="0" name=""/>
        <dsp:cNvSpPr/>
      </dsp:nvSpPr>
      <dsp:spPr>
        <a:xfrm>
          <a:off x="569079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rgbClr val="0070C0"/>
              </a:solidFill>
            </a:rPr>
            <a:t>Login Page  </a:t>
          </a:r>
        </a:p>
      </dsp:txBody>
      <dsp:txXfrm>
        <a:off x="569079" y="2427788"/>
        <a:ext cx="2072362" cy="720000"/>
      </dsp:txXfrm>
    </dsp:sp>
    <dsp:sp modelId="{490911A1-2B0A-4DCF-A45B-D0A217199083}">
      <dsp:nvSpPr>
        <dsp:cNvPr id="0" name=""/>
        <dsp:cNvSpPr/>
      </dsp:nvSpPr>
      <dsp:spPr>
        <a:xfrm>
          <a:off x="3574005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ED4D3B-ECEB-4D3E-A3D5-314DB9FA3F51}">
      <dsp:nvSpPr>
        <dsp:cNvPr id="0" name=""/>
        <dsp:cNvSpPr/>
      </dsp:nvSpPr>
      <dsp:spPr>
        <a:xfrm>
          <a:off x="3004105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rgbClr val="0070C0"/>
              </a:solidFill>
            </a:rPr>
            <a:t>Search Function</a:t>
          </a:r>
        </a:p>
      </dsp:txBody>
      <dsp:txXfrm>
        <a:off x="3004105" y="2427788"/>
        <a:ext cx="2072362" cy="720000"/>
      </dsp:txXfrm>
    </dsp:sp>
    <dsp:sp modelId="{23EE8C46-0D82-4C5B-9E7D-DFA7CFEA8B46}">
      <dsp:nvSpPr>
        <dsp:cNvPr id="0" name=""/>
        <dsp:cNvSpPr/>
      </dsp:nvSpPr>
      <dsp:spPr>
        <a:xfrm>
          <a:off x="6009031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6B546C-2CC5-4168-A552-18444D5C0BE2}">
      <dsp:nvSpPr>
        <dsp:cNvPr id="0" name=""/>
        <dsp:cNvSpPr/>
      </dsp:nvSpPr>
      <dsp:spPr>
        <a:xfrm>
          <a:off x="5439131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rgbClr val="0070C0"/>
              </a:solidFill>
            </a:rPr>
            <a:t> Display Profile</a:t>
          </a:r>
        </a:p>
      </dsp:txBody>
      <dsp:txXfrm>
        <a:off x="5439131" y="2427788"/>
        <a:ext cx="2072362" cy="720000"/>
      </dsp:txXfrm>
    </dsp:sp>
    <dsp:sp modelId="{98D4C372-249E-499B-8B61-FE12659F8970}">
      <dsp:nvSpPr>
        <dsp:cNvPr id="0" name=""/>
        <dsp:cNvSpPr/>
      </dsp:nvSpPr>
      <dsp:spPr>
        <a:xfrm>
          <a:off x="8444057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C41508-A63C-4458-A37C-9EFF96DCD403}">
      <dsp:nvSpPr>
        <dsp:cNvPr id="0" name=""/>
        <dsp:cNvSpPr/>
      </dsp:nvSpPr>
      <dsp:spPr>
        <a:xfrm>
          <a:off x="7874157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Scalability</a:t>
          </a:r>
          <a:r>
            <a:rPr lang="en-US" sz="2500" kern="1200" dirty="0">
              <a:solidFill>
                <a:srgbClr val="0070C0"/>
              </a:solidFill>
            </a:rPr>
            <a:t> </a:t>
          </a:r>
        </a:p>
      </dsp:txBody>
      <dsp:txXfrm>
        <a:off x="7874157" y="2427788"/>
        <a:ext cx="207236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2C7EA-8529-4535-A897-1FC1BAB500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CB6278-AB02-4002-9590-C492F6ACCE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4D92F-CCBE-4460-8BD3-28D9E1660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78B0-3341-4A58-8CA4-455484B375B6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B183A-0520-490C-8BFF-3468422E0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33A78-278D-4073-BB75-FC5597D4A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80CA4-B14E-420E-A50A-9C6E3A827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28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FB1B9-A07F-4A63-8597-BAF9BFFFE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07C8FC-2E95-42B9-B70B-7C2A75E5A5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A161A-689B-4894-9556-A46C85BED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78B0-3341-4A58-8CA4-455484B375B6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0C912-57D4-4AC7-8EBF-11D19ED88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0AB6A-01AD-4793-875F-7D6C488FC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80CA4-B14E-420E-A50A-9C6E3A827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76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36231D-BFD5-459F-A25C-0102D0F408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3EC87B-1FA7-4CBE-9038-A693DE9B17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1EF49-DD4E-466E-AAAD-A295A5CD3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78B0-3341-4A58-8CA4-455484B375B6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9CF3B-67EF-4960-91D9-A01028B2C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B8352-CB88-479D-AC1D-61593A2D6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80CA4-B14E-420E-A50A-9C6E3A827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37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57CF7-8D0B-4298-B5B0-0B033ADED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587A8-E59B-4502-BE8F-C55D70F04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72D77-041C-4085-8D10-29A881716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78B0-3341-4A58-8CA4-455484B375B6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64E98-1BC8-46E8-9C72-D35F66113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59F75-294F-433D-B094-1FCBFB9D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80CA4-B14E-420E-A50A-9C6E3A827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16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66E20-50A5-41B3-AB70-147C03F14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DD2B2-563B-41EE-BFAC-6BC65AB67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F8C33-1FE6-4D40-A9AC-CB8C304C6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78B0-3341-4A58-8CA4-455484B375B6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53910-88DA-4188-A105-83BCAEBC4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71504-4A0C-45FC-9542-6AC2FF33E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80CA4-B14E-420E-A50A-9C6E3A827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543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E211E-9CBF-426F-8964-C9BCD60D5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119B8-08A6-4ABF-918B-EF31A5562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845C4E-AC6E-420A-835B-712C332C2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AFD2CD-3394-4782-83CD-2FC185819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78B0-3341-4A58-8CA4-455484B375B6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D3DCD-9906-4D20-A092-D5118B198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D3D7B1-55E8-452F-90DC-10A508172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80CA4-B14E-420E-A50A-9C6E3A827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08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810E5-4656-4333-B832-A48D37706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538ADA-552F-4B5C-9635-6EE2FDEB0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71538C-1006-48F6-A65E-89B0B1AFA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56BB7C-584D-4AA5-BC3E-27EB7E8B89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FE351A-1984-4D6D-AF46-DC806CC95C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F872F7-B6DD-4125-80C5-DCEA3453C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78B0-3341-4A58-8CA4-455484B375B6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5F8054-3A0F-4D25-8DE3-750B3DDF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8EABB0-6C8F-4C58-AE2E-FFAA79A9A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80CA4-B14E-420E-A50A-9C6E3A827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9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A75AE-7421-4563-9D62-1F8F77C1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97592E-5743-4B53-B7D2-31221FF8F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78B0-3341-4A58-8CA4-455484B375B6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394152-5AB5-43BE-B36B-5705D766A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E6A82D-A5AB-4897-BDD6-0D3F4336D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80CA4-B14E-420E-A50A-9C6E3A827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59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7A3C7B-3734-4125-92CA-704CB13A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78B0-3341-4A58-8CA4-455484B375B6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8AE7-5603-4D49-A9B0-F53E02D37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498F6-6059-437A-A253-F1168E13F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80CA4-B14E-420E-A50A-9C6E3A827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80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9076-480D-4756-87AA-445E93413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0CFD4-AFFC-4862-B565-EE267EC06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445EF9-0DEF-4082-BA03-D41BA8E72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FB73C2-20F2-4C92-90A5-C753E2254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78B0-3341-4A58-8CA4-455484B375B6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93ACF0-AEC7-442B-873F-BE8D7D7B3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A65F61-4EDA-4E85-9792-5F74FBABE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80CA4-B14E-420E-A50A-9C6E3A827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045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2D30E-E1E4-4285-8795-7589F320E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82DB28-21AF-4BF5-9D27-AB80E56976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7B82A9-172F-4D48-831C-189CF40B86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7A40D6-5366-4D38-93BC-2BD968B5F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78B0-3341-4A58-8CA4-455484B375B6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0BAA41-72D3-4B56-ADCF-5F6D9E0DC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25659-5B96-4BD8-87BD-EA12CC19D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80CA4-B14E-420E-A50A-9C6E3A827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86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D06E38-C69C-406E-85E8-C6BC4863E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06E80-D787-4827-BE09-73F8DBEDA1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46B6E-252A-4BE0-8311-F4164B348B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E78B0-3341-4A58-8CA4-455484B375B6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F57B1-2495-4288-902A-2A19CD06E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F5EBD-762D-4E74-9507-EB6CEAADCE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80CA4-B14E-420E-A50A-9C6E3A827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368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78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E12206-664A-4BEF-9795-3833A3684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7355" y="2131885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en-US" sz="4400" dirty="0">
                <a:solidFill>
                  <a:srgbClr val="0070C0"/>
                </a:solidFill>
              </a:rPr>
              <a:t>DB CENTER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17CAB-38B6-4B7C-B73C-22B25FF05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7355" y="3303800"/>
            <a:ext cx="4805996" cy="1627267"/>
          </a:xfrm>
        </p:spPr>
        <p:txBody>
          <a:bodyPr anchor="b">
            <a:normAutofit fontScale="92500" lnSpcReduction="10000"/>
          </a:bodyPr>
          <a:lstStyle/>
          <a:p>
            <a:pPr algn="l"/>
            <a:r>
              <a:rPr lang="en-US" sz="1700" b="1" dirty="0">
                <a:solidFill>
                  <a:srgbClr val="0070C0"/>
                </a:solidFill>
              </a:rPr>
              <a:t>- ALI ALHAWAS (439015852)</a:t>
            </a:r>
          </a:p>
          <a:p>
            <a:pPr algn="l"/>
            <a:r>
              <a:rPr lang="en-US" sz="1700" b="1" dirty="0">
                <a:solidFill>
                  <a:srgbClr val="0070C0"/>
                </a:solidFill>
              </a:rPr>
              <a:t>- ABDULRAHMAN ALGHURMAN(4380009996)</a:t>
            </a:r>
          </a:p>
          <a:p>
            <a:pPr algn="l"/>
            <a:r>
              <a:rPr lang="en-US" sz="1700" b="1" dirty="0">
                <a:solidFill>
                  <a:srgbClr val="0070C0"/>
                </a:solidFill>
              </a:rPr>
              <a:t>- NASSER ALKHURAYJI (438011631)</a:t>
            </a:r>
          </a:p>
          <a:p>
            <a:pPr algn="l"/>
            <a:r>
              <a:rPr lang="en-US" sz="1700" b="1" dirty="0">
                <a:solidFill>
                  <a:srgbClr val="0070C0"/>
                </a:solidFill>
              </a:rPr>
              <a:t>- ANAS ALZHRANI (438011286)</a:t>
            </a:r>
          </a:p>
          <a:p>
            <a:pPr algn="l"/>
            <a:r>
              <a:rPr lang="en-US" sz="1700" b="1" dirty="0">
                <a:solidFill>
                  <a:srgbClr val="0070C0"/>
                </a:solidFill>
              </a:rPr>
              <a:t>- NAWAF ALDAHAM (4339011864)</a:t>
            </a:r>
          </a:p>
          <a:p>
            <a:pPr algn="l"/>
            <a:endParaRPr lang="en-US" sz="500" dirty="0">
              <a:solidFill>
                <a:srgbClr val="0070C0"/>
              </a:solidFill>
            </a:endParaRPr>
          </a:p>
        </p:txBody>
      </p:sp>
      <p:sp>
        <p:nvSpPr>
          <p:cNvPr id="86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6" name="Graphic 75" descr="Database">
            <a:extLst>
              <a:ext uri="{FF2B5EF4-FFF2-40B4-BE49-F238E27FC236}">
                <a16:creationId xmlns:a16="http://schemas.microsoft.com/office/drawing/2014/main" id="{1F6BDD27-56AE-4225-B1D0-847522396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A9618F-A2D5-429F-A21A-9520BA17F4D8}"/>
              </a:ext>
            </a:extLst>
          </p:cNvPr>
          <p:cNvSpPr txBox="1"/>
          <p:nvPr/>
        </p:nvSpPr>
        <p:spPr>
          <a:xfrm>
            <a:off x="9496227" y="5433860"/>
            <a:ext cx="2576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SUPERVISED BY </a:t>
            </a:r>
          </a:p>
          <a:p>
            <a:r>
              <a:rPr lang="en-US" sz="1400" dirty="0">
                <a:solidFill>
                  <a:srgbClr val="0070C0"/>
                </a:solidFill>
              </a:rPr>
              <a:t>SULTAN ALQAHTANI </a:t>
            </a:r>
          </a:p>
        </p:txBody>
      </p:sp>
    </p:spTree>
    <p:extLst>
      <p:ext uri="{BB962C8B-B14F-4D97-AF65-F5344CB8AC3E}">
        <p14:creationId xmlns:p14="http://schemas.microsoft.com/office/powerpoint/2010/main" val="2553769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DB437-3E56-4A17-88FB-D49DF30C7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16735"/>
          </a:xfrm>
          <a:solidFill>
            <a:srgbClr val="4472C4"/>
          </a:solidFill>
        </p:spPr>
        <p:txBody>
          <a:bodyPr/>
          <a:lstStyle/>
          <a:p>
            <a:r>
              <a:rPr lang="en-US" b="1" dirty="0">
                <a:solidFill>
                  <a:srgbClr val="FFFFFF"/>
                </a:solidFill>
              </a:rPr>
              <a:t>                                 Use Case Diagram</a:t>
            </a: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582AC9F1-1542-4082-B16D-E0F3BED3A32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825" y="1690689"/>
            <a:ext cx="7817005" cy="484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062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8E211-74EB-4885-A5FD-C841E5453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419" y="5780130"/>
            <a:ext cx="10327114" cy="121623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Class Diagram</a:t>
            </a:r>
            <a:endParaRPr lang="en-US" sz="4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B820182-8E0F-4B34-8620-F2DC342D0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77870"/>
            <a:ext cx="10428010" cy="529821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AA0954-7562-4FF9-BC73-15CC0E2CE76A}"/>
              </a:ext>
            </a:extLst>
          </p:cNvPr>
          <p:cNvSpPr/>
          <p:nvPr/>
        </p:nvSpPr>
        <p:spPr>
          <a:xfrm>
            <a:off x="0" y="0"/>
            <a:ext cx="12192000" cy="1066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AD2E3B-1352-464D-BF69-5D4C649BCD90}"/>
              </a:ext>
            </a:extLst>
          </p:cNvPr>
          <p:cNvSpPr txBox="1"/>
          <p:nvPr/>
        </p:nvSpPr>
        <p:spPr>
          <a:xfrm>
            <a:off x="4657760" y="379442"/>
            <a:ext cx="3456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Class Diagram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60687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558F58E-93BA-44A3-BCDA-585AFF2E4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4F1928-8B69-46B7-A336-16E3A8E77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2671011"/>
            <a:ext cx="5257803" cy="24271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rgbClr val="4472C4"/>
                </a:solidFill>
                <a:effectLst/>
              </a:rPr>
              <a:t>Sequence </a:t>
            </a:r>
            <a:r>
              <a:rPr lang="en-US" sz="6000" dirty="0">
                <a:solidFill>
                  <a:srgbClr val="4472C4"/>
                </a:solidFill>
              </a:rPr>
              <a:t>D</a:t>
            </a:r>
            <a:r>
              <a:rPr lang="en-US" sz="6000" dirty="0">
                <a:solidFill>
                  <a:srgbClr val="4472C4"/>
                </a:solidFill>
                <a:effectLst/>
              </a:rPr>
              <a:t>iagram</a:t>
            </a:r>
            <a:endParaRPr lang="en-US" sz="6000" dirty="0">
              <a:solidFill>
                <a:srgbClr val="4472C4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D0BBC1-A7D4-445D-98AC-95A6A45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1148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Table&#10;&#10;Description automatically generated">
            <a:extLst>
              <a:ext uri="{FF2B5EF4-FFF2-40B4-BE49-F238E27FC236}">
                <a16:creationId xmlns:a16="http://schemas.microsoft.com/office/drawing/2014/main" id="{EAE92295-3592-4A0C-BB9D-BB3273E1985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638"/>
          <a:stretch/>
        </p:blipFill>
        <p:spPr>
          <a:xfrm>
            <a:off x="5913124" y="10"/>
            <a:ext cx="6278877" cy="6857990"/>
          </a:xfrm>
          <a:custGeom>
            <a:avLst/>
            <a:gdLst/>
            <a:ahLst/>
            <a:cxnLst/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35742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0431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7D9195-6033-4B65-995E-8A5538914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17" y="2770632"/>
            <a:ext cx="4672584" cy="21010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4472C4"/>
                </a:solidFill>
                <a:effectLst/>
              </a:rPr>
              <a:t>Flow Chart of the        </a:t>
            </a:r>
            <a:r>
              <a:rPr lang="en-US" dirty="0" err="1">
                <a:solidFill>
                  <a:srgbClr val="4472C4"/>
                </a:solidFill>
                <a:effectLst/>
              </a:rPr>
              <a:t>sysetm</a:t>
            </a:r>
            <a:endParaRPr lang="en-US" dirty="0">
              <a:solidFill>
                <a:srgbClr val="4472C4"/>
              </a:solidFill>
            </a:endParaRPr>
          </a:p>
        </p:txBody>
      </p:sp>
      <p:sp>
        <p:nvSpPr>
          <p:cNvPr id="13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5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7C47252B-8AEB-4FB2-A38E-38CE6E2BC28C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1106"/>
          <a:stretch/>
        </p:blipFill>
        <p:spPr>
          <a:xfrm>
            <a:off x="6893318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375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B9A5AB-CB3C-4BCE-A83C-C5D24751D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Resutls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4235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C7DECD-5599-4976-AF65-6FCBDA104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6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D826FC-BEC8-410B-95C7-C72EF8642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>
                <a:solidFill>
                  <a:srgbClr val="00FFD0"/>
                </a:solidFill>
              </a:rPr>
              <a:t>User Interface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271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CBBF69-E4B2-4C61-91C8-A232875F4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98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05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text, tree, dark&#10;&#10;Description automatically generated">
            <a:extLst>
              <a:ext uri="{FF2B5EF4-FFF2-40B4-BE49-F238E27FC236}">
                <a16:creationId xmlns:a16="http://schemas.microsoft.com/office/drawing/2014/main" id="{EDAED79B-50EC-4FD0-A21D-C01AA2FB96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28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76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B538A7B5-B32D-421E-B110-AB5B1A7C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4D36999-26F8-45E4-AB41-D485D0B0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40012"/>
            <a:ext cx="12191999" cy="2803359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0F8DA27-CE91-4AEB-B854-6F06B5485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3563" r="8214" b="45501"/>
          <a:stretch/>
        </p:blipFill>
        <p:spPr>
          <a:xfrm flipV="1">
            <a:off x="1" y="2404067"/>
            <a:ext cx="12191999" cy="2539327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E1FD6F-A6F3-4537-AB02-E39A163C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04" y="4494130"/>
            <a:ext cx="10640754" cy="7758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Source code 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7AF4E20-3DDE-4998-96BE-44EE18254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6237"/>
          <a:stretch/>
        </p:blipFill>
        <p:spPr>
          <a:xfrm flipV="1">
            <a:off x="0" y="5616534"/>
            <a:ext cx="12191999" cy="1129775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81BEFF2C-9618-440E-84CE-14E5E1726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95172" y="371721"/>
            <a:ext cx="3201657" cy="320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95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6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35B0CB1-BE7C-4B42-95A1-77D0A618DD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2539105"/>
              </p:ext>
            </p:extLst>
          </p:nvPr>
        </p:nvGraphicFramePr>
        <p:xfrm>
          <a:off x="838200" y="1690687"/>
          <a:ext cx="10515600" cy="4352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AB1F9EC-98F4-4699-84CA-B54C196DA7A9}"/>
              </a:ext>
            </a:extLst>
          </p:cNvPr>
          <p:cNvSpPr txBox="1"/>
          <p:nvPr/>
        </p:nvSpPr>
        <p:spPr>
          <a:xfrm>
            <a:off x="442912" y="2136338"/>
            <a:ext cx="7905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100%</a:t>
            </a:r>
          </a:p>
          <a:p>
            <a:endParaRPr lang="en-US" dirty="0"/>
          </a:p>
          <a:p>
            <a:r>
              <a:rPr lang="en-US" dirty="0"/>
              <a:t>80%</a:t>
            </a:r>
          </a:p>
          <a:p>
            <a:endParaRPr lang="en-US" dirty="0"/>
          </a:p>
          <a:p>
            <a:r>
              <a:rPr lang="en-US" dirty="0"/>
              <a:t>60%</a:t>
            </a:r>
          </a:p>
          <a:p>
            <a:endParaRPr lang="en-US" dirty="0"/>
          </a:p>
          <a:p>
            <a:r>
              <a:rPr lang="en-US" dirty="0"/>
              <a:t>40%</a:t>
            </a:r>
          </a:p>
          <a:p>
            <a:endParaRPr lang="en-US" dirty="0"/>
          </a:p>
          <a:p>
            <a:r>
              <a:rPr lang="en-US" dirty="0"/>
              <a:t>20%</a:t>
            </a:r>
          </a:p>
        </p:txBody>
      </p:sp>
    </p:spTree>
    <p:extLst>
      <p:ext uri="{BB962C8B-B14F-4D97-AF65-F5344CB8AC3E}">
        <p14:creationId xmlns:p14="http://schemas.microsoft.com/office/powerpoint/2010/main" val="1899626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CB6C291-6CAF-46DF-ACFF-AADF0FD03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C11A00-A2A3-417C-B33D-DC753ED7C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4" t="3964" r="3964" b="3964"/>
          <a:stretch>
            <a:fillRect/>
          </a:stretch>
        </p:blipFill>
        <p:spPr>
          <a:xfrm>
            <a:off x="0" y="1"/>
            <a:ext cx="12192000" cy="6857998"/>
          </a:xfrm>
          <a:custGeom>
            <a:avLst/>
            <a:gdLst>
              <a:gd name="connsiteX0" fmla="*/ 0 w 12192000"/>
              <a:gd name="connsiteY0" fmla="*/ 0 h 6857998"/>
              <a:gd name="connsiteX1" fmla="*/ 12192000 w 12192000"/>
              <a:gd name="connsiteY1" fmla="*/ 0 h 6857998"/>
              <a:gd name="connsiteX2" fmla="*/ 12192000 w 12192000"/>
              <a:gd name="connsiteY2" fmla="*/ 6857998 h 6857998"/>
              <a:gd name="connsiteX3" fmla="*/ 0 w 12192000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8">
                <a:moveTo>
                  <a:pt x="0" y="0"/>
                </a:moveTo>
                <a:lnTo>
                  <a:pt x="12192000" y="0"/>
                </a:lnTo>
                <a:lnTo>
                  <a:pt x="12192000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22C81E-DF16-4F94-8A10-EBAAF5F1C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437" y="771522"/>
            <a:ext cx="6955124" cy="1066802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</a:rPr>
              <a:t>OUTLINE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48170-3B6A-4998-987B-1390638CA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8437" y="2371725"/>
            <a:ext cx="6955124" cy="303847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500" b="1" dirty="0"/>
              <a:t>Introduction            3-6</a:t>
            </a:r>
          </a:p>
          <a:p>
            <a:pPr marL="0" indent="0">
              <a:buNone/>
            </a:pPr>
            <a:r>
              <a:rPr lang="en-US" sz="2500" b="1" kern="1200" dirty="0">
                <a:latin typeface="+mj-lt"/>
                <a:ea typeface="+mj-ea"/>
                <a:cs typeface="+mj-cs"/>
              </a:rPr>
              <a:t>Methodology           7-17</a:t>
            </a:r>
          </a:p>
          <a:p>
            <a:pPr marL="0" indent="0">
              <a:buNone/>
            </a:pPr>
            <a:r>
              <a:rPr lang="en-US" sz="2500" b="1" dirty="0">
                <a:latin typeface="+mj-lt"/>
                <a:ea typeface="+mj-ea"/>
                <a:cs typeface="+mj-cs"/>
              </a:rPr>
              <a:t>Results                      14 -17         </a:t>
            </a:r>
            <a:endParaRPr lang="en-US" sz="2500" b="1" kern="1200" dirty="0"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sz="2500" b="1" dirty="0"/>
              <a:t>Team contribution  19</a:t>
            </a:r>
          </a:p>
          <a:p>
            <a:pPr marL="0" indent="0">
              <a:buNone/>
            </a:pPr>
            <a:r>
              <a:rPr lang="en-US" sz="2500" b="1" dirty="0"/>
              <a:t>Conclusion               20</a:t>
            </a:r>
          </a:p>
        </p:txBody>
      </p:sp>
    </p:spTree>
    <p:extLst>
      <p:ext uri="{BB962C8B-B14F-4D97-AF65-F5344CB8AC3E}">
        <p14:creationId xmlns:p14="http://schemas.microsoft.com/office/powerpoint/2010/main" val="31349537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4">
            <a:extLst>
              <a:ext uri="{FF2B5EF4-FFF2-40B4-BE49-F238E27FC236}">
                <a16:creationId xmlns:a16="http://schemas.microsoft.com/office/drawing/2014/main" id="{D3FFFA32-D9F4-4AF9-A025-CD128AC85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60967"/>
            <a:ext cx="12192000" cy="5497033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16">
            <a:extLst>
              <a:ext uri="{FF2B5EF4-FFF2-40B4-BE49-F238E27FC236}">
                <a16:creationId xmlns:a16="http://schemas.microsoft.com/office/drawing/2014/main" id="{2823A416-999C-4FA3-A853-0AE48404B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0" y="0"/>
            <a:ext cx="12192000" cy="3049325"/>
            <a:chOff x="0" y="3808676"/>
            <a:chExt cx="12192000" cy="304932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362F656-1A8D-4BA3-BA72-92332E75D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716" b="9820"/>
            <a:stretch>
              <a:fillRect/>
            </a:stretch>
          </p:blipFill>
          <p:spPr>
            <a:xfrm>
              <a:off x="0" y="3808676"/>
              <a:ext cx="12192000" cy="3049325"/>
            </a:xfrm>
            <a:custGeom>
              <a:avLst/>
              <a:gdLst>
                <a:gd name="connsiteX0" fmla="*/ 0 w 12192000"/>
                <a:gd name="connsiteY0" fmla="*/ 0 h 3049325"/>
                <a:gd name="connsiteX1" fmla="*/ 12192000 w 12192000"/>
                <a:gd name="connsiteY1" fmla="*/ 0 h 3049325"/>
                <a:gd name="connsiteX2" fmla="*/ 12192000 w 12192000"/>
                <a:gd name="connsiteY2" fmla="*/ 3049325 h 3049325"/>
                <a:gd name="connsiteX3" fmla="*/ 0 w 12192000"/>
                <a:gd name="connsiteY3" fmla="*/ 3049325 h 304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3049325">
                  <a:moveTo>
                    <a:pt x="0" y="0"/>
                  </a:moveTo>
                  <a:lnTo>
                    <a:pt x="12192000" y="0"/>
                  </a:lnTo>
                  <a:lnTo>
                    <a:pt x="12192000" y="3049325"/>
                  </a:lnTo>
                  <a:lnTo>
                    <a:pt x="0" y="3049325"/>
                  </a:lnTo>
                  <a:close/>
                </a:path>
              </a:pathLst>
            </a:custGeom>
          </p:spPr>
        </p:pic>
        <p:sp>
          <p:nvSpPr>
            <p:cNvPr id="25" name="Oval 18">
              <a:extLst>
                <a:ext uri="{FF2B5EF4-FFF2-40B4-BE49-F238E27FC236}">
                  <a16:creationId xmlns:a16="http://schemas.microsoft.com/office/drawing/2014/main" id="{9338807D-FB66-4E3A-9CF0-786662C4A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7339" y="5375082"/>
              <a:ext cx="373711" cy="40551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8585F17-2BE0-4411-8334-CD1BABCDC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160" y="311734"/>
            <a:ext cx="9833548" cy="106680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3F3F3F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DE262-3A4C-4033-8BE9-E13D7E996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49325"/>
            <a:ext cx="9833548" cy="294557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</a:rPr>
              <a:t>We will continue to make the system better by improving the security and usability , we learned in the process of making this project   </a:t>
            </a:r>
          </a:p>
        </p:txBody>
      </p:sp>
    </p:spTree>
    <p:extLst>
      <p:ext uri="{BB962C8B-B14F-4D97-AF65-F5344CB8AC3E}">
        <p14:creationId xmlns:p14="http://schemas.microsoft.com/office/powerpoint/2010/main" val="4083955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B80762-2691-4C57-BDB6-C7F45C185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735283"/>
            <a:ext cx="4978399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Any Questions?</a:t>
            </a:r>
          </a:p>
        </p:txBody>
      </p:sp>
      <p:pic>
        <p:nvPicPr>
          <p:cNvPr id="7" name="Graphic 6" descr="Question mark">
            <a:extLst>
              <a:ext uri="{FF2B5EF4-FFF2-40B4-BE49-F238E27FC236}">
                <a16:creationId xmlns:a16="http://schemas.microsoft.com/office/drawing/2014/main" id="{4356B3EB-805B-4EC0-8338-DC321D8F7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9" name="Graphic 8" descr="Question mark">
            <a:extLst>
              <a:ext uri="{FF2B5EF4-FFF2-40B4-BE49-F238E27FC236}">
                <a16:creationId xmlns:a16="http://schemas.microsoft.com/office/drawing/2014/main" id="{6B2A35FC-03C7-41F2-9E8D-8CDA32EB5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800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EA786A-EB91-4A98-B5B7-85D8FECD4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465" y="3298722"/>
            <a:ext cx="8495070" cy="17844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Books">
            <a:extLst>
              <a:ext uri="{FF2B5EF4-FFF2-40B4-BE49-F238E27FC236}">
                <a16:creationId xmlns:a16="http://schemas.microsoft.com/office/drawing/2014/main" id="{50D225F9-FE9B-4E09-A637-209665DAB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06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73AC18-B67C-4C70-95FF-2394DCE6E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464" y="411060"/>
            <a:ext cx="4292647" cy="3733101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2"/>
                </a:solidFill>
              </a:rPr>
              <a:t>      Introduction</a:t>
            </a:r>
            <a:r>
              <a:rPr lang="en-US" sz="2500" b="1" dirty="0">
                <a:solidFill>
                  <a:schemeClr val="bg2"/>
                </a:solidFill>
              </a:rPr>
              <a:t> </a:t>
            </a:r>
            <a:br>
              <a:rPr lang="en-US" sz="2500" b="1" dirty="0">
                <a:solidFill>
                  <a:schemeClr val="bg2"/>
                </a:solidFill>
              </a:rPr>
            </a:br>
            <a:br>
              <a:rPr lang="en-US" sz="2500" b="1" dirty="0">
                <a:solidFill>
                  <a:schemeClr val="bg2"/>
                </a:solidFill>
              </a:rPr>
            </a:br>
            <a:br>
              <a:rPr lang="en-US" sz="2500" b="1" dirty="0">
                <a:solidFill>
                  <a:schemeClr val="bg2"/>
                </a:solidFill>
              </a:rPr>
            </a:br>
            <a:r>
              <a:rPr lang="en-US" sz="1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want </a:t>
            </a:r>
            <a:r>
              <a:rPr lang="en-US" sz="1600" b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Build a System that save and keep Track of all medical, financial, permanent record and Crash Reports</a:t>
            </a:r>
            <a:endParaRPr lang="en-US" sz="2500" b="1" dirty="0">
              <a:solidFill>
                <a:schemeClr val="bg2"/>
              </a:solidFill>
            </a:endParaRPr>
          </a:p>
        </p:txBody>
      </p:sp>
      <p:pic>
        <p:nvPicPr>
          <p:cNvPr id="11" name="Content Placeholder 10" descr="Diagram&#10;&#10;Description automatically generated">
            <a:extLst>
              <a:ext uri="{FF2B5EF4-FFF2-40B4-BE49-F238E27FC236}">
                <a16:creationId xmlns:a16="http://schemas.microsoft.com/office/drawing/2014/main" id="{1DCD11D4-6C9A-4E39-A6A7-64830D633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238" y="1278988"/>
            <a:ext cx="5305425" cy="4276212"/>
          </a:xfrm>
        </p:spPr>
      </p:pic>
    </p:spTree>
    <p:extLst>
      <p:ext uri="{BB962C8B-B14F-4D97-AF65-F5344CB8AC3E}">
        <p14:creationId xmlns:p14="http://schemas.microsoft.com/office/powerpoint/2010/main" val="1307196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FE2BDB-3C8A-46B4-9872-4E4E0C02E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The Goal and Importance of The Project </a:t>
            </a:r>
          </a:p>
        </p:txBody>
      </p:sp>
      <p:pic>
        <p:nvPicPr>
          <p:cNvPr id="13" name="Content Placeholder 12" descr="Timeline&#10;&#10;Description automatically generated">
            <a:extLst>
              <a:ext uri="{FF2B5EF4-FFF2-40B4-BE49-F238E27FC236}">
                <a16:creationId xmlns:a16="http://schemas.microsoft.com/office/drawing/2014/main" id="{2EE29497-6DDC-478D-9304-A8785F04AF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187891"/>
            <a:ext cx="7677626" cy="2251817"/>
          </a:xfrm>
        </p:spPr>
      </p:pic>
    </p:spTree>
    <p:extLst>
      <p:ext uri="{BB962C8B-B14F-4D97-AF65-F5344CB8AC3E}">
        <p14:creationId xmlns:p14="http://schemas.microsoft.com/office/powerpoint/2010/main" val="749844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72BC1CF5-415C-4DAE-B2C2-A8BF9A1D5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5">
            <a:extLst>
              <a:ext uri="{FF2B5EF4-FFF2-40B4-BE49-F238E27FC236}">
                <a16:creationId xmlns:a16="http://schemas.microsoft.com/office/drawing/2014/main" id="{6C651D0D-A2E7-46B3-BEEA-71161FCA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9782" y="1654168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6">
            <a:extLst>
              <a:ext uri="{FF2B5EF4-FFF2-40B4-BE49-F238E27FC236}">
                <a16:creationId xmlns:a16="http://schemas.microsoft.com/office/drawing/2014/main" id="{9CBEA7DB-1BAC-4A39-817B-82928B7F8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311136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7">
            <a:extLst>
              <a:ext uri="{FF2B5EF4-FFF2-40B4-BE49-F238E27FC236}">
                <a16:creationId xmlns:a16="http://schemas.microsoft.com/office/drawing/2014/main" id="{EADF9EA0-3A2A-4F0A-9C86-FBAB53E9C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126737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Rectangle 8">
            <a:extLst>
              <a:ext uri="{FF2B5EF4-FFF2-40B4-BE49-F238E27FC236}">
                <a16:creationId xmlns:a16="http://schemas.microsoft.com/office/drawing/2014/main" id="{A30A2C81-7CE8-4A85-9E15-548E7F466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258859" y="1118007"/>
            <a:ext cx="5634295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F719FE-C196-48DC-94C4-A73552CBC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455" y="1426969"/>
            <a:ext cx="5158973" cy="300588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Our Project Objectives</a:t>
            </a:r>
            <a:br>
              <a:rPr lang="en-US" sz="4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 Integration</a:t>
            </a:r>
            <a:br>
              <a:rPr lang="en-US" sz="4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 Security</a:t>
            </a:r>
            <a:br>
              <a:rPr lang="en-US" sz="4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 </a:t>
            </a:r>
            <a:r>
              <a:rPr lang="en-US" sz="4200" b="1" dirty="0">
                <a:solidFill>
                  <a:schemeClr val="bg1"/>
                </a:solidFill>
              </a:rPr>
              <a:t>Scalability</a:t>
            </a:r>
            <a:br>
              <a:rPr lang="en-US" sz="1600" dirty="0"/>
            </a:br>
            <a:endParaRPr lang="en-US" sz="4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9" name="Graphic 28" descr="Bullseye">
            <a:extLst>
              <a:ext uri="{FF2B5EF4-FFF2-40B4-BE49-F238E27FC236}">
                <a16:creationId xmlns:a16="http://schemas.microsoft.com/office/drawing/2014/main" id="{9B457517-B5B4-4BAB-9A7A-F0C551489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6518" y="1518980"/>
            <a:ext cx="3966906" cy="396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43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43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45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E2CE85-31A9-49AF-BC60-E38E434FF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776538"/>
            <a:ext cx="9144000" cy="13811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853331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1D242-AD37-4DF2-B486-E5D574784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We Have in our Project 8 FR and </a:t>
            </a:r>
            <a:r>
              <a:rPr lang="en-US" dirty="0"/>
              <a:t>4 NFR    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D1F6C77F-596E-46A8-8A82-37C82B0DE0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870609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29265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4D5D93-0677-403F-88A0-DAE6F5160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59329" y="2434064"/>
            <a:ext cx="5229012" cy="32590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System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Architecture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59D594B-500E-4177-B652-74373265B65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420" y="478712"/>
            <a:ext cx="6568067" cy="57548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8707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181</Words>
  <Application>Microsoft Office PowerPoint</Application>
  <PresentationFormat>Widescreen</PresentationFormat>
  <Paragraphs>46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Office Theme</vt:lpstr>
      <vt:lpstr>DB CENTER</vt:lpstr>
      <vt:lpstr>OUTLINE </vt:lpstr>
      <vt:lpstr>Introduction</vt:lpstr>
      <vt:lpstr>      Introduction    we want to Build a System that save and keep Track of all medical, financial, permanent record and Crash Reports</vt:lpstr>
      <vt:lpstr>The Goal and Importance of The Project </vt:lpstr>
      <vt:lpstr>Our Project Objectives  - Integration - Security - Scalability </vt:lpstr>
      <vt:lpstr>Methodology</vt:lpstr>
      <vt:lpstr>We Have in our Project 8 FR and 4 NFR    </vt:lpstr>
      <vt:lpstr>System  Architecture</vt:lpstr>
      <vt:lpstr>                                 Use Case Diagram</vt:lpstr>
      <vt:lpstr>Class Diagram</vt:lpstr>
      <vt:lpstr>Sequence Diagram</vt:lpstr>
      <vt:lpstr>Flow Chart of the        sysetm</vt:lpstr>
      <vt:lpstr>Resutls</vt:lpstr>
      <vt:lpstr>User Interface</vt:lpstr>
      <vt:lpstr>PowerPoint Presentation</vt:lpstr>
      <vt:lpstr>PowerPoint Presentation</vt:lpstr>
      <vt:lpstr>Source code </vt:lpstr>
      <vt:lpstr>PowerPoint Presentation</vt:lpstr>
      <vt:lpstr>Conclusion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 CENTER</dc:title>
  <dc:creator>ali alhawas</dc:creator>
  <cp:lastModifiedBy>ali alhawas</cp:lastModifiedBy>
  <cp:revision>2</cp:revision>
  <dcterms:created xsi:type="dcterms:W3CDTF">2020-12-05T07:05:04Z</dcterms:created>
  <dcterms:modified xsi:type="dcterms:W3CDTF">2020-12-05T07:09:16Z</dcterms:modified>
</cp:coreProperties>
</file>